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E238B-6330-4910-A9AF-7B5981F2406C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8204-9338-40B3-AE99-0B2FCDC36A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E238B-6330-4910-A9AF-7B5981F2406C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8204-9338-40B3-AE99-0B2FCDC36A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E238B-6330-4910-A9AF-7B5981F2406C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8204-9338-40B3-AE99-0B2FCDC36A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E238B-6330-4910-A9AF-7B5981F2406C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8204-9338-40B3-AE99-0B2FCDC36A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E238B-6330-4910-A9AF-7B5981F2406C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8204-9338-40B3-AE99-0B2FCDC36A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E238B-6330-4910-A9AF-7B5981F2406C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8204-9338-40B3-AE99-0B2FCDC36A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E238B-6330-4910-A9AF-7B5981F2406C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8204-9338-40B3-AE99-0B2FCDC36A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E238B-6330-4910-A9AF-7B5981F2406C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8204-9338-40B3-AE99-0B2FCDC36A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E238B-6330-4910-A9AF-7B5981F2406C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8204-9338-40B3-AE99-0B2FCDC36A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E238B-6330-4910-A9AF-7B5981F2406C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8204-9338-40B3-AE99-0B2FCDC36A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E238B-6330-4910-A9AF-7B5981F2406C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F8204-9338-40B3-AE99-0B2FCDC36A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E238B-6330-4910-A9AF-7B5981F2406C}" type="datetimeFigureOut">
              <a:rPr lang="en-US" smtClean="0"/>
              <a:t>9/4/2013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F8204-9338-40B3-AE99-0B2FCDC36AD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643653">
                <a:tc>
                  <a:txBody>
                    <a:bodyPr/>
                    <a:lstStyle/>
                    <a:p>
                      <a:pPr algn="ctr"/>
                      <a:endParaRPr lang="en-US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/>
                        <a:t>Insect</a:t>
                      </a:r>
                      <a:endParaRPr lang="en-US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Small animal with six legs, 2 body parts,</a:t>
                      </a:r>
                      <a:r>
                        <a:rPr lang="en-US" sz="2400" baseline="0" dirty="0" smtClean="0"/>
                        <a:t> &amp; 2 antenna.</a:t>
                      </a:r>
                      <a:endParaRPr lang="en-US" sz="2400" dirty="0"/>
                    </a:p>
                  </a:txBody>
                  <a:tcPr/>
                </a:tc>
              </a:tr>
              <a:tr h="1643653">
                <a:tc>
                  <a:txBody>
                    <a:bodyPr/>
                    <a:lstStyle/>
                    <a:p>
                      <a:pPr algn="ctr"/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Dangerous</a:t>
                      </a:r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Something</a:t>
                      </a:r>
                      <a:r>
                        <a:rPr lang="en-US" sz="2400" baseline="0" dirty="0" smtClean="0"/>
                        <a:t> that can cause you harm. It is unsafe.</a:t>
                      </a:r>
                      <a:endParaRPr lang="en-US" sz="2400" dirty="0"/>
                    </a:p>
                  </a:txBody>
                  <a:tcPr/>
                </a:tc>
              </a:tr>
              <a:tr h="19270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 smtClean="0"/>
                        <a:t>Sticky</a:t>
                      </a:r>
                      <a:endParaRPr lang="en-US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Something</a:t>
                      </a:r>
                      <a:r>
                        <a:rPr lang="en-US" sz="2400" baseline="0" dirty="0" smtClean="0"/>
                        <a:t> that holds things in place. It keeps things and makes them stick.</a:t>
                      </a:r>
                      <a:endParaRPr lang="en-US" sz="2400" dirty="0"/>
                    </a:p>
                  </a:txBody>
                  <a:tcPr/>
                </a:tc>
              </a:tr>
              <a:tr h="164365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/>
                        <a:t>Rotten</a:t>
                      </a:r>
                      <a:endParaRPr lang="en-US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When</a:t>
                      </a:r>
                      <a:r>
                        <a:rPr lang="en-US" sz="2400" baseline="0" dirty="0" smtClean="0"/>
                        <a:t> food goes bad. It is no longer fresh. You can not eat it. 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3048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76400"/>
            <a:ext cx="1676400" cy="1555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29000"/>
            <a:ext cx="301299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9" y="5257800"/>
            <a:ext cx="2507761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79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522056">
                <a:tc>
                  <a:txBody>
                    <a:bodyPr/>
                    <a:lstStyle/>
                    <a:p>
                      <a:pPr algn="ctr"/>
                      <a:endParaRPr lang="en-US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/>
                        <a:t>screaming</a:t>
                      </a:r>
                      <a:endParaRPr lang="en-US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Making a loud,</a:t>
                      </a:r>
                      <a:r>
                        <a:rPr lang="en-US" sz="2400" baseline="0" dirty="0" smtClean="0"/>
                        <a:t> high pitched noise</a:t>
                      </a:r>
                      <a:endParaRPr lang="en-US" sz="2400" dirty="0"/>
                    </a:p>
                  </a:txBody>
                  <a:tcPr/>
                </a:tc>
              </a:tr>
              <a:tr h="1976923">
                <a:tc>
                  <a:txBody>
                    <a:bodyPr/>
                    <a:lstStyle/>
                    <a:p>
                      <a:pPr algn="ctr"/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b="1" dirty="0" smtClean="0"/>
                        <a:t>breeze</a:t>
                      </a:r>
                      <a:endParaRPr lang="en-US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A gentle, light wind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</a:tr>
              <a:tr h="183696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 smtClean="0"/>
                        <a:t>judge</a:t>
                      </a:r>
                      <a:endParaRPr lang="en-US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To decide what you think about someone or something</a:t>
                      </a:r>
                      <a:endParaRPr lang="en-US" sz="2400" dirty="0"/>
                    </a:p>
                  </a:txBody>
                  <a:tcPr/>
                </a:tc>
              </a:tr>
              <a:tr h="152205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5400" b="1" dirty="0" smtClean="0"/>
                        <a:t>Scare</a:t>
                      </a:r>
                      <a:endParaRPr lang="en-US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To</a:t>
                      </a:r>
                      <a:r>
                        <a:rPr lang="en-US" sz="2400" baseline="0" dirty="0" smtClean="0"/>
                        <a:t> make someone very afraid.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238" y="0"/>
            <a:ext cx="1546412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62450"/>
            <a:ext cx="1602000" cy="186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581400"/>
            <a:ext cx="1371600" cy="160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5373608"/>
            <a:ext cx="1196994" cy="1484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1408</TotalTime>
  <Words>92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Dowell</cp:lastModifiedBy>
  <cp:revision>4</cp:revision>
  <dcterms:created xsi:type="dcterms:W3CDTF">2013-09-04T12:05:05Z</dcterms:created>
  <dcterms:modified xsi:type="dcterms:W3CDTF">2013-09-05T11:33:07Z</dcterms:modified>
</cp:coreProperties>
</file>